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3" r:id="rId35"/>
    <p:sldId id="291" r:id="rId36"/>
    <p:sldId id="292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39B5"/>
    <a:srgbClr val="D14B8C"/>
    <a:srgbClr val="1B3159"/>
    <a:srgbClr val="D3F07E"/>
    <a:srgbClr val="FFFFFF"/>
    <a:srgbClr val="F1DE70"/>
    <a:srgbClr val="F7E673"/>
    <a:srgbClr val="F6E572"/>
    <a:srgbClr val="D4F18F"/>
    <a:srgbClr val="F9E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0D1D-83A4-426C-A933-35554634A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9E5B01-5FEC-47A6-BE5F-D87C81B06A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77310-F7CF-48A4-8110-284CE90A0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B63BF-6C65-40C9-A402-799460A4B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1772E-FECA-45E6-AE0B-034E2315B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3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36ABF-D5B7-4B5A-AD92-099F4CBD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BE8D1-107D-4C72-8487-5A913E37A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49EBA-0BCC-438C-8EDC-DB8857A0C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1B352-72EF-4471-827C-7DEAAE09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88AC5-863B-43F9-B380-DFF68ABB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3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4514AC-DC65-48E3-9948-868DC45E0F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8BA57-892C-4A29-A886-4746E0067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AB476-42ED-4DF5-80C9-86ECF5E5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6C4BB-DC8D-41C1-B891-EB96422DB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97E12-1430-4ABF-84E3-0D397B4D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812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43BD-5AF1-42D3-A3EE-D3EACABC8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69238-270D-45F8-BDDC-C68B35A13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B0F63-9442-47B6-A7AF-A2D632CDD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FD848-7F62-4587-90D4-EB4A9A02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0EC9B-D528-45A7-AA1F-16D39E0A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5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55947-28B5-4DA8-85E9-43C9351C2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55C1B-2511-4F75-9FB1-023ECAEE9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30628-1A81-41A1-9FDA-C7D1FD662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BDA79A-F75C-4F8A-A8D7-C60676FA9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DC3EA2-B196-49CA-B931-E5EE6F571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0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56411-230E-4412-89DA-6B97326C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CBB22-EFA3-4625-8F54-0BB3BE585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9B3B4-F5C2-4451-A54C-E53D452BA3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2EA2F-DB49-48EF-B673-89DA3AD7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A1E76-FC0D-4240-A449-E7057FE8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B54F78-F78E-44A7-A6D6-AD3FC875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15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8CC3F-38CB-478B-B096-F0CA25C5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E02C4D-CFC9-4333-A1BB-8F1610A4F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FDA2E-30B6-48E8-9033-5541D0F2B7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97D5F-96B6-4893-B521-F82D5D8888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0AA29-97D5-4971-8DE0-2621FCA45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7F9D10-8644-4604-A28C-C775AF37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ED0D6E-F6F1-44C8-8A9E-207DEBF3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D6DF1-CF5D-43FB-B005-6E1D053DA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99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2F4C1-4D88-4FEE-A063-B2F42B05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3FBAD-AC11-4B0A-9BA7-8DCA62ADC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5A33E4-7A3D-4BD1-9130-126E3C638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E085D-560E-4E00-864F-46D35A04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53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E0FBF-A864-49C3-BC9B-ABA01BC6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026CF-7987-4F3D-875A-1BD99BAA7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8B6A9-2C9D-45F8-A0E3-2FDDEF70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2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7BC9-C2C3-4EBD-85F0-4CAD72B0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DD03C-96CA-4A1A-9E9A-EDE3265D9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7EC4C-3C3C-4C11-9007-3521C1078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5E1748-D5EF-418C-B3C7-EB456BEF0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5B8F6-846F-42EE-8392-8E04F75A3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277897-781B-46B8-B9F3-F2865239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1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DC5F-3772-4ED5-95E3-516EB4218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B25A11-AF3A-44D9-A85B-CBA973FDE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CC0CDD-DC38-4E68-8382-899EDADAD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F5A104-69A1-4FD7-A59F-BE6AE4974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10EB2E-1AD6-49D4-AC2A-BD437B1D4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EFE3A-5727-40FC-A848-DDAA21D9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9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05B205-27CE-4EDE-A8C8-27ABAC07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CC714-2CB5-4944-BBC3-45FF520F2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9B3CF-1C96-48C2-AD9F-C15A86CBB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1FB6-3611-46FB-9952-E9257C34A3D9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27AF-65A5-418D-8E64-82A5709F3F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2D10B-5D0B-4612-8DE3-9391471CA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05953-BDEF-4801-8FFB-1C68A47B1A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45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C29D80-6307-42CA-98ED-B99FA3452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179362"/>
            <a:ext cx="1860709" cy="128544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0796542-2020-40D2-8B75-9BCFF2F9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Concepts of OOP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128D8-F3D0-4210-932D-A9ADF2CEBEE5}"/>
              </a:ext>
            </a:extLst>
          </p:cNvPr>
          <p:cNvSpPr txBox="1"/>
          <p:nvPr/>
        </p:nvSpPr>
        <p:spPr>
          <a:xfrm>
            <a:off x="9764732" y="6457890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By Min Thet Naing</a:t>
            </a:r>
          </a:p>
        </p:txBody>
      </p:sp>
    </p:spTree>
    <p:extLst>
      <p:ext uri="{BB962C8B-B14F-4D97-AF65-F5344CB8AC3E}">
        <p14:creationId xmlns:p14="http://schemas.microsoft.com/office/powerpoint/2010/main" val="374078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A0006-DCB7-49D1-8CF6-A3A78ABC1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85BFC-E951-4519-B058-AE050B9C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A3BD8F-3224-48BE-8632-6EB703FE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276EC6-6731-470A-BAE3-F42AE4ECB8D0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9E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4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9A13-D3FD-4D04-8AA7-98D8B7490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5A150-CF88-45B3-8221-317D13D79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4DBE6-FC72-4419-96A9-E2FC406A1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5A372A-7346-4A98-BEAF-3CCB630FAC05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9E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60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A409-2B4A-4ADA-A4DA-3D174B10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802CE-462C-4C4A-9DF3-9F7663711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736A61-ADC7-4EA1-B0F3-1EC4ECA42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4AD5D9-CA64-4A81-85CA-21784FD6D529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9E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48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2DB3-3230-4002-BDA0-01358BE96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B848D-39C6-4F5A-A43E-5E085BE0B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05B04-EB5B-45A1-9119-E1B167ADC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63B90B-9DC7-46F8-8646-2B14B1CFA87B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9E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82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C3A8-0BB1-4080-BE13-D026902C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9CA94-C90C-440F-AD91-337CC7E12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B956B-9A06-4CB5-BEB6-70E25B14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B5EA52-9B6D-4812-9651-5DEA1E106715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9E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7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43DF-B79A-446E-B901-7CC150E67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F4BC7-37A6-40C3-94F7-0BBFE1C92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14E48-7BC7-4EF7-8821-24A375BC4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EE799C-8DBD-4665-BF6D-5AC168ED05BC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9E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70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ECC3-30FB-4740-BA9C-D34A37EC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65B32-EE79-4840-9C2C-F16DF074A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41984-3369-42DE-BF58-953E813FA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862CD3-967A-41F3-B1CB-D0581DAF822B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3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CDCC5-F1DB-4C84-90CE-A74ACC6E0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8F6ED-D407-4AE7-8698-DC39A3AC8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A3875-6AE4-4AD3-AFE1-9117D83E5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A0D685-421F-4439-9483-7D3EF1CBB30A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07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FC59-960F-4042-A169-18B62ED57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A5C7-A324-48A0-9159-99802014C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6DAE8-CFC6-47CF-8D4A-D49AEF7E4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6E0D3-1EC3-4528-88B2-B8EF230F85A2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861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C9390-921B-4D2A-8F7D-479209753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543C9-E72D-4D46-98E8-884C1B54F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4A55BC-3F36-488D-8CB2-986AA4ABC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525070-C772-4C62-B2AE-0D10B4E5AB8A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C29D80-6307-42CA-98ED-B99FA3452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806" y="179362"/>
            <a:ext cx="1860709" cy="128544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8768CC6-039E-41AA-A5BF-C3F60A55A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802"/>
            <a:ext cx="1116531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Encapsulation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Abstraction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Inheritance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Polymorphism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128D8-F3D0-4210-932D-A9ADF2CEBEE5}"/>
              </a:ext>
            </a:extLst>
          </p:cNvPr>
          <p:cNvSpPr txBox="1"/>
          <p:nvPr/>
        </p:nvSpPr>
        <p:spPr>
          <a:xfrm>
            <a:off x="9764732" y="6457890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By Min Thet Naing</a:t>
            </a:r>
          </a:p>
        </p:txBody>
      </p:sp>
    </p:spTree>
    <p:extLst>
      <p:ext uri="{BB962C8B-B14F-4D97-AF65-F5344CB8AC3E}">
        <p14:creationId xmlns:p14="http://schemas.microsoft.com/office/powerpoint/2010/main" val="310083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DF46-B670-4CC5-87C2-1A015E6E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E3CA8-E15C-4E8D-AF10-25C88E106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E4D8C-6FAF-4AA4-8B09-DC1386AB3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4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E217D-3FCA-4C24-8EE6-4250BE6C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2AEF6-CE35-449D-B08B-D0929F2C9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26ED2-2918-4882-A436-102F84045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0BB700-0DBA-490D-AE93-A6B5D6E00AF2}"/>
              </a:ext>
            </a:extLst>
          </p:cNvPr>
          <p:cNvCxnSpPr/>
          <p:nvPr/>
        </p:nvCxnSpPr>
        <p:spPr>
          <a:xfrm flipH="1">
            <a:off x="3768811" y="4361935"/>
            <a:ext cx="902043" cy="0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5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8EF0D2-4575-4B1A-8EFA-206E50B5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92E586-4017-4855-B901-CE6110AE7EC3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D4F1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76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FF98B-50A2-49BB-AF83-0372CA9B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AC7D5-5C3A-441A-994E-E63A0FD9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1F639-1F68-4DD2-8D08-876E7460C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2593E-0E66-460F-8FCE-4B18FE340D92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1DE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71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A9212-86FE-45FC-BB46-5BCE8611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2AAA5-F18A-4286-AC14-BAD78DF90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E67043-6FE7-41AA-AD1E-87836D2C1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34997D-385A-444D-914F-5D1F2C0A8604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33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364E-30F4-4BD2-A1E3-33EDF4F8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0AD2A-C39A-4798-9970-7CD52F20F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5CD85-14F0-4079-A7F0-1F7B8264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B25AAC-6690-4EB7-8412-B102FFD0B998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86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D74F-E2C1-4154-B67E-FEFC7DB5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07CA5-116D-421A-A937-A1F5E168B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2E356-8F01-407E-809D-542A48CA5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B5EB17-4201-4E2C-B03D-F16C4E4D02FC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76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CF19-9021-4E50-A93E-9290E600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042FE-5F7F-403E-9FBA-686F94339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8A17F-487F-44D5-8446-6CD6A7E94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657B08-6E5D-4210-AF0A-9E32B253931C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92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F056-8CFB-4A42-8E61-23421557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CC54A-D5C1-42D5-94B7-3A17C264C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EF94A-CBE3-4F61-A784-426FB26F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82D276-AEB6-4BA2-A0A2-611230239C93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D3F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70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8FC14-3214-439C-AA54-907D8D91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EFF6C-6E1C-4D07-9A10-299B11A8D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F0CF1A-C9C4-4D2F-8383-79D3FCF0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B9521A-ADE1-4A77-87A1-F6C2EE080F24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1B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1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BD3B-A73B-4C00-BBCE-CB107D261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1F174-D830-4D87-8A41-09217B7F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BFCE9-2A8C-46A3-ABAD-AC4340319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C60BF8-B7E2-4264-83EE-C8B49C218F36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55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0FB4B-9793-4413-919F-3D4FC4D4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A096F-00E5-4289-A8F8-2F9094394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B3567-3727-4B3B-A5BD-6F92022F8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BB3DDE-16DA-47E6-9848-53F24E39C870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1B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931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A9B6-155A-4BA5-B216-B895D0F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529B4-F43D-41B7-A0D4-F4E7D4F20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21EB6-3989-441E-9298-50A41643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0B4B77-0B3B-414C-895D-CB2571291FAB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1B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56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C130-F298-4592-9B23-7A105A9D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31E57-1856-4591-971F-7D385CD6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3DB74D-49E8-432B-8ABF-E15B4C5A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838C68-B86B-47F8-9584-04B693A67D36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D14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731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CF918-79DC-474F-A642-B03CAF37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9BD71-FA67-4B6E-8857-AADEFC632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9D880-CC79-475B-802C-49593FC39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E7EAA4-8A20-4EAE-8F06-DDD75F9B85C2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D14B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4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FA9B6-155A-4BA5-B216-B895D0FD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529B4-F43D-41B7-A0D4-F4E7D4F20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B21EB6-3989-441E-9298-50A41643F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0B4B77-0B3B-414C-895D-CB2571291FAB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1B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871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CC495-24FC-47A1-8364-F3062FC4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2E429-8293-4CBA-B937-48581A40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A43E1-9E7C-47F4-ADAD-636B3A015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580D9A-8E5F-4BD8-AC9F-FE8CC4F27029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1B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430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D8CA-358C-40C3-9E0A-BC151C12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434A7-91EE-4D65-8527-54A8C50E7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0A900-3955-4E27-98FC-26F15EDB6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88F906-2FF3-4A07-BCDD-F77CFAE04E11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1B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52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ADA1-8C79-4080-8D5C-1983376A6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B51BB-3E7D-4E27-BCDB-A288E423C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FDE88-CB52-4FE8-A1F3-C964D31D2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3FC068-1889-4E68-AEF1-E48C936A8584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1B31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113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2960-E21A-4580-B276-4A004B5FB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69DA5-FB01-452C-978C-F1F5444C2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E7DCD-40FC-46F0-9819-6C481882A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7B1DC4-3B4A-4AEA-BE82-1BB6824EF9F1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25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72B6-6344-45F8-AB96-D1823FE28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587FD-AC6E-45D4-90D0-F55ADA1F3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880003-0DD9-452D-B97F-42D695045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952E6-51D8-4D0B-A249-9DE92250941B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2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E92E-41A0-42BB-982E-0D8A9559E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7C8B5-0B31-438F-A591-84387BDE5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3BFAA-3470-4730-B501-E7FD24B16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1A27B2-37FB-4465-BEC3-73C5EE5A1470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583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48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BA55-0797-4E69-99BF-62C32501E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3F9CE-511B-43B7-A512-22726DD0C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D167F-1A9E-42C2-8C17-28D3CC19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CDAC0E-553C-41D8-B265-0CD09EAE587D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3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FA9C-BE22-48CA-AFEF-13BCCDD2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D0FCE-D748-4C30-B512-CB5052982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3A2B1-8752-45E3-9CB8-27164CDA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A9A7D98-2498-4DE4-A4ED-C794977ED54F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645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0EBC-910F-4EA6-8BF7-52698023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293B3-8D8C-4424-931E-A9BCFBE00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954263-D169-4E80-8D43-2C06CAF2E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4A2DE98-2EF5-4D16-A6BE-DF6D79C476CD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9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FAF5C-77FF-4ED5-98C2-2CFAC1E9E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9E656-105F-4882-90F6-C597F7D97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E4D99E-279E-4728-8B0D-5FE8ABBBA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BAD447-5175-4C1B-A2E9-89CF40555DC4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31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FA507-0DD8-4F96-ADA2-3F3E90C2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EB50-2177-4B63-A54F-A8D1B47B0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712F0A-6CA7-4CBA-9A68-7C1E640D1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251A99-491F-4A64-ABED-6EECC92AE5DA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08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BFA7-76C9-4E5D-9857-DC48EF36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87029-C881-470A-9916-CBFD04EF2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44579-C988-4C39-85F3-7ED98AD14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B2B938-AE1F-4596-AF5C-9269FB2E17F8}"/>
              </a:ext>
            </a:extLst>
          </p:cNvPr>
          <p:cNvSpPr/>
          <p:nvPr/>
        </p:nvSpPr>
        <p:spPr>
          <a:xfrm>
            <a:off x="11612880" y="6479812"/>
            <a:ext cx="566057" cy="365125"/>
          </a:xfrm>
          <a:prstGeom prst="rect">
            <a:avLst/>
          </a:prstGeom>
          <a:solidFill>
            <a:srgbClr val="402B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2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B758-7BFC-4902-81EB-4C9921F8B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36EA4-C57F-4CFD-B8C3-1B5E0E082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6A81E-D73C-4DAA-8325-2F4C264D4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A459C89-7D69-48EB-B5D0-01680B54B2F9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35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C85D-D09F-499A-85E8-CF6C4A6B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447E5-C6CD-42FC-BF7C-894F5A7E5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099FA-89D4-48D5-BC5E-EB6949874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96942C6-23C9-40EF-B53A-34B17E1F812C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3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2E3-89D2-4E50-B035-C26F05834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3270-F0A2-404B-9DB9-04FC5C430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A34B0B-99E9-429E-8D83-514BF5AA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E44B8-CD67-4449-B8BF-958A70BF9ADE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6439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9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DF76-84BF-4F07-83B1-3F32E032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AC8CF-09CE-4E9F-AC98-CAB677380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3EAE1C-7EBA-4126-9687-33967B14A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80544B-7195-4806-A4E5-3B3DA6FF79C3}"/>
              </a:ext>
            </a:extLst>
          </p:cNvPr>
          <p:cNvSpPr/>
          <p:nvPr/>
        </p:nvSpPr>
        <p:spPr>
          <a:xfrm>
            <a:off x="11560627" y="6544491"/>
            <a:ext cx="618309" cy="298772"/>
          </a:xfrm>
          <a:prstGeom prst="rect">
            <a:avLst/>
          </a:prstGeom>
          <a:solidFill>
            <a:srgbClr val="F9E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05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15</Words>
  <Application>Microsoft Office PowerPoint</Application>
  <PresentationFormat>Widescreen</PresentationFormat>
  <Paragraphs>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Poppins</vt:lpstr>
      <vt:lpstr>Poppins Light</vt:lpstr>
      <vt:lpstr>Office Theme</vt:lpstr>
      <vt:lpstr>Concepts of OOP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of OOP</dc:title>
  <dc:creator>Lucid Unity</dc:creator>
  <cp:lastModifiedBy>Lucid Unity</cp:lastModifiedBy>
  <cp:revision>42</cp:revision>
  <dcterms:created xsi:type="dcterms:W3CDTF">2019-01-28T11:20:33Z</dcterms:created>
  <dcterms:modified xsi:type="dcterms:W3CDTF">2019-01-28T12:18:38Z</dcterms:modified>
</cp:coreProperties>
</file>